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"/>
  </p:notesMasterIdLst>
  <p:sldIdLst>
    <p:sldId id="256" r:id="rId2"/>
    <p:sldId id="299" r:id="rId3"/>
    <p:sldId id="356" r:id="rId4"/>
    <p:sldId id="288" r:id="rId5"/>
    <p:sldId id="355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>
        <p:scale>
          <a:sx n="90" d="100"/>
          <a:sy n="90" d="100"/>
        </p:scale>
        <p:origin x="-504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928670"/>
            <a:ext cx="8072462" cy="442915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Результаты диагностического тестирования по литературе учащихся 11 классов 2016-2017 учебного года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Литература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928670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305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17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(5,6 %)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Успеваемость –   100%                      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Средний тестовый балл –  56,8                 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7498080" cy="85727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Типичные ошибки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928670"/>
            <a:ext cx="7498080" cy="4800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неправильное определение принадлежности текста к тому или иному жанру;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недостаточные знания языковых средств и определение их роли в раскрытии содержания произведения;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недостаточно глубокое знание литературных произведений;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нарушение речевой связанности и последовательности изложения материала;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недостаточный уровень сформированности навыков самостоятельного поиска ответа на вопрос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Уровень подготовки учащихся 11-х  классов   по литературе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удовлетворительный.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 smtClean="0">
                <a:solidFill>
                  <a:srgbClr val="0070C0"/>
                </a:solidFill>
              </a:rPr>
              <a:t>. 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диагностического тестирования по литературе и  запланировать систему мер, направленных на улучшение и стабилизацию результатов учащихся  к сдаче ГИА;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spcBef>
                <a:spcPts val="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3999</TotalTime>
  <Words>91</Words>
  <Application>Microsoft Office PowerPoint</Application>
  <PresentationFormat>Экран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                                     Результаты диагностического тестирования по литературе учащихся 11 классов 2016-2017 учебного года   </vt:lpstr>
      <vt:lpstr>              Литература</vt:lpstr>
      <vt:lpstr>           Типичные ошибки   </vt:lpstr>
      <vt:lpstr>   Выводы:</vt:lpstr>
      <vt:lpstr>Слайд 5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Mac93</cp:lastModifiedBy>
  <cp:revision>544</cp:revision>
  <dcterms:created xsi:type="dcterms:W3CDTF">2012-12-17T07:09:56Z</dcterms:created>
  <dcterms:modified xsi:type="dcterms:W3CDTF">2017-04-26T17:45:27Z</dcterms:modified>
</cp:coreProperties>
</file>